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76" r:id="rId5"/>
    <p:sldId id="277" r:id="rId6"/>
    <p:sldId id="280" r:id="rId7"/>
    <p:sldId id="281" r:id="rId8"/>
    <p:sldId id="279" r:id="rId9"/>
    <p:sldId id="278" r:id="rId10"/>
    <p:sldId id="282" r:id="rId11"/>
    <p:sldId id="262" r:id="rId12"/>
    <p:sldId id="275" r:id="rId13"/>
    <p:sldId id="265" r:id="rId14"/>
    <p:sldId id="285" r:id="rId15"/>
    <p:sldId id="286" r:id="rId16"/>
    <p:sldId id="287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8A0000"/>
    <a:srgbClr val="6C0000"/>
    <a:srgbClr val="005000"/>
    <a:srgbClr val="007A00"/>
    <a:srgbClr val="194B32"/>
    <a:srgbClr val="006600"/>
    <a:srgbClr val="753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B4CD6-CC70-4585-8E69-99B3B34AB859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FB6AE-18B2-40C8-842B-D6F4FF06F5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F2704-315C-44CD-B9C7-5C67A7F250C2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CB253-3A51-47AF-836C-7964EFC68E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20BA0-E979-47FA-9CD6-93632026985A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3E1B3-AFB1-4A38-86B0-4BE9236FB8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58E0B-CB9E-4587-B480-ACA0AE7EAB7F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41A9B-79FE-4862-923E-C7F267500F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643C2-B04A-4A52-86E7-B4913CF444F5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488E4-4081-4DA7-9B56-983CD20E02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72D5C-7541-4B49-9C53-120D55D6602D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147E9-5EA6-4D0D-A25A-61E5C2752D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08AEF-7646-4B56-B0DC-A886FD57C6D2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ADE76-C748-41AE-827D-2E8A4CE0DB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D6BCA-1D13-44C1-A6BC-C81E9B086195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39214-6E77-4DAD-BADE-8279D08AB0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32D43-6313-4DDC-87D2-DC519AAF97A9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651C9-C884-4C97-B33C-BBAB67B9E5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9D734-179C-4080-B8D5-9545FE5794E9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D4603-CC15-4949-863C-0449236848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D0276-840F-4AC0-B625-F395CC974B90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40F2A-386D-4BF1-9B47-EB48B6E7B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551E9B-6354-44F8-8B85-8B1BE09BD919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20F678-A2A0-4685-91A6-4594A9E57F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932363" y="3808413"/>
            <a:ext cx="338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4284663" y="3789363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endParaRPr lang="ru-RU" dirty="0"/>
          </a:p>
          <a:p>
            <a:pPr algn="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7DACA8-BDEF-4151-9F3E-DF135B60C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47" r="10131"/>
          <a:stretch/>
        </p:blipFill>
        <p:spPr>
          <a:xfrm>
            <a:off x="827087" y="1052736"/>
            <a:ext cx="3457576" cy="50010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DE4517-5150-4BBD-A0ED-8AAA78F42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036" y="1052736"/>
            <a:ext cx="3752734" cy="50010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00A4A43-EF3A-4300-AA75-53D83D808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15" t="24064" r="24768" b="31819"/>
          <a:stretch/>
        </p:blipFill>
        <p:spPr>
          <a:xfrm>
            <a:off x="1043608" y="1124744"/>
            <a:ext cx="730226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79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69B274-0F91-4D84-B5A5-4D5980357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27" y="997140"/>
            <a:ext cx="7200745" cy="48637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7B8E52-97AE-45CC-9581-9E8445AFB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15367"/>
            <a:ext cx="7882811" cy="46272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AB9BBC-CD0C-4B68-810F-2EA429C7B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89471"/>
            <a:ext cx="7921679" cy="527905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33EE72-9EC4-4ABB-B5D1-DAD21BE43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7"/>
          <a:stretch/>
        </p:blipFill>
        <p:spPr>
          <a:xfrm>
            <a:off x="1403648" y="1077330"/>
            <a:ext cx="6336704" cy="470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42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ED5E5F-8D0B-41AC-B418-7C7E12A2A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1" y="980729"/>
            <a:ext cx="7310519" cy="487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15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4BB067-1048-4559-8D6C-88C138D92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47"/>
          <a:stretch/>
        </p:blipFill>
        <p:spPr>
          <a:xfrm>
            <a:off x="3347864" y="1988840"/>
            <a:ext cx="5329436" cy="44869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1467AD-1148-461B-9B22-8F2AB0225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b="15731"/>
          <a:stretch/>
        </p:blipFill>
        <p:spPr>
          <a:xfrm>
            <a:off x="443326" y="317761"/>
            <a:ext cx="4427984" cy="311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73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EBEAFF-6F75-4FD1-BF5C-960DE9398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9" b="16636"/>
          <a:stretch/>
        </p:blipFill>
        <p:spPr>
          <a:xfrm>
            <a:off x="886091" y="1101324"/>
            <a:ext cx="7371818" cy="4655351"/>
          </a:xfrm>
        </p:spPr>
      </p:pic>
    </p:spTree>
    <p:extLst>
      <p:ext uri="{BB962C8B-B14F-4D97-AF65-F5344CB8AC3E}">
        <p14:creationId xmlns:p14="http://schemas.microsoft.com/office/powerpoint/2010/main" val="285727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636A6CB-5D0E-4434-82F9-7D2D540C5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28" y="435031"/>
            <a:ext cx="5112568" cy="574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99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3A8D80-4FDB-4177-9442-BA7426958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r="14563" b="12201"/>
          <a:stretch/>
        </p:blipFill>
        <p:spPr>
          <a:xfrm>
            <a:off x="1295636" y="819775"/>
            <a:ext cx="6552728" cy="521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23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D16D37-4A3F-4068-BC71-2A1E63879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748" y="400163"/>
            <a:ext cx="4536504" cy="605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57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BA424F-B88B-4EB6-9800-94EE13B1D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355" y="853016"/>
            <a:ext cx="6869290" cy="515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49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F323DC-A862-45BD-BFE9-DDA4DE18F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73" y="633741"/>
            <a:ext cx="7456054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38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B3E8EA-B77E-4727-BDC3-46AE416C7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58670"/>
            <a:ext cx="5112568" cy="38344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113CDD-420C-4016-9938-D3881BE27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96952"/>
            <a:ext cx="4248472" cy="31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43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B6B6FA-45DD-4965-BB2E-68636683C2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 b="19828"/>
          <a:stretch/>
        </p:blipFill>
        <p:spPr>
          <a:xfrm>
            <a:off x="558734" y="1052736"/>
            <a:ext cx="3751003" cy="45365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C688AB-0224-4934-BC12-3C7C1DF954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2" r="10802"/>
          <a:stretch/>
        </p:blipFill>
        <p:spPr>
          <a:xfrm>
            <a:off x="4524717" y="1318348"/>
            <a:ext cx="4060549" cy="400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976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1143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наташа</cp:lastModifiedBy>
  <cp:revision>30</cp:revision>
  <dcterms:created xsi:type="dcterms:W3CDTF">2014-08-08T16:01:14Z</dcterms:created>
  <dcterms:modified xsi:type="dcterms:W3CDTF">2022-11-07T05:02:43Z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445446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